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1" r:id="rId1"/>
  </p:sldMasterIdLst>
  <p:sldIdLst>
    <p:sldId id="258" r:id="rId2"/>
    <p:sldId id="257" r:id="rId3"/>
    <p:sldId id="264" r:id="rId4"/>
    <p:sldId id="263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4345"/>
    <a:srgbClr val="2D2B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400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55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504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909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842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204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682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619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026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390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18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3/26/2021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0260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04" r:id="rId6"/>
    <p:sldLayoutId id="2147483800" r:id="rId7"/>
    <p:sldLayoutId id="2147483801" r:id="rId8"/>
    <p:sldLayoutId id="2147483802" r:id="rId9"/>
    <p:sldLayoutId id="2147483803" r:id="rId10"/>
    <p:sldLayoutId id="21474838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42121" y="984738"/>
            <a:ext cx="11215415" cy="5659676"/>
          </a:xfrm>
        </p:spPr>
        <p:txBody>
          <a:bodyPr>
            <a:normAutofit fontScale="92500" lnSpcReduction="20000"/>
          </a:bodyPr>
          <a:lstStyle/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pPr>
              <a:buFontTx/>
              <a:buChar char="-"/>
            </a:pPr>
            <a:r>
              <a:rPr lang="fr-FR" sz="3600" dirty="0">
                <a:solidFill>
                  <a:schemeClr val="tx2">
                    <a:alpha val="70000"/>
                  </a:schemeClr>
                </a:solidFill>
                <a:latin typeface="+mj-lt"/>
              </a:rPr>
              <a:t>A l’entrée, merci de vous </a:t>
            </a:r>
            <a:r>
              <a:rPr lang="fr-FR" sz="3600" u="sng" dirty="0">
                <a:solidFill>
                  <a:schemeClr val="tx2">
                    <a:alpha val="70000"/>
                  </a:schemeClr>
                </a:solidFill>
                <a:latin typeface="+mj-lt"/>
              </a:rPr>
              <a:t>laver les mains </a:t>
            </a:r>
            <a:r>
              <a:rPr lang="fr-FR" sz="3600" dirty="0">
                <a:solidFill>
                  <a:schemeClr val="tx2">
                    <a:alpha val="70000"/>
                  </a:schemeClr>
                </a:solidFill>
                <a:latin typeface="+mj-lt"/>
              </a:rPr>
              <a:t>avec la solution hydroalcoolique </a:t>
            </a:r>
          </a:p>
          <a:p>
            <a:pPr marL="0" indent="0">
              <a:buNone/>
            </a:pPr>
            <a:endParaRPr lang="fr-FR" sz="2200" dirty="0">
              <a:solidFill>
                <a:schemeClr val="tx2">
                  <a:alpha val="70000"/>
                </a:schemeClr>
              </a:solidFill>
              <a:latin typeface="+mj-lt"/>
            </a:endParaRPr>
          </a:p>
          <a:p>
            <a:pPr>
              <a:buFontTx/>
              <a:buChar char="-"/>
            </a:pPr>
            <a:r>
              <a:rPr lang="fr-FR" sz="3600" dirty="0">
                <a:solidFill>
                  <a:schemeClr val="tx2">
                    <a:alpha val="70000"/>
                  </a:schemeClr>
                </a:solidFill>
                <a:latin typeface="+mj-lt"/>
              </a:rPr>
              <a:t>Merci de ne rentrer </a:t>
            </a:r>
            <a:r>
              <a:rPr lang="fr-FR" sz="3600" u="sng" dirty="0">
                <a:solidFill>
                  <a:schemeClr val="tx2">
                    <a:alpha val="70000"/>
                  </a:schemeClr>
                </a:solidFill>
                <a:latin typeface="+mj-lt"/>
              </a:rPr>
              <a:t>que</a:t>
            </a:r>
            <a:r>
              <a:rPr lang="fr-FR" sz="3600" dirty="0">
                <a:solidFill>
                  <a:schemeClr val="tx2">
                    <a:alpha val="70000"/>
                  </a:schemeClr>
                </a:solidFill>
                <a:latin typeface="+mj-lt"/>
              </a:rPr>
              <a:t> si vous avez </a:t>
            </a:r>
            <a:r>
              <a:rPr lang="fr-FR" sz="3600" u="sng" dirty="0">
                <a:solidFill>
                  <a:schemeClr val="tx2">
                    <a:alpha val="70000"/>
                  </a:schemeClr>
                </a:solidFill>
                <a:latin typeface="+mj-lt"/>
              </a:rPr>
              <a:t>rendez-vous </a:t>
            </a:r>
            <a:r>
              <a:rPr lang="fr-FR" sz="3600" dirty="0">
                <a:solidFill>
                  <a:schemeClr val="tx2">
                    <a:alpha val="70000"/>
                  </a:schemeClr>
                </a:solidFill>
                <a:latin typeface="+mj-lt"/>
              </a:rPr>
              <a:t>et </a:t>
            </a:r>
            <a:r>
              <a:rPr lang="fr-FR" sz="3600" u="sng" dirty="0">
                <a:solidFill>
                  <a:schemeClr val="tx2">
                    <a:alpha val="70000"/>
                  </a:schemeClr>
                </a:solidFill>
                <a:latin typeface="+mj-lt"/>
              </a:rPr>
              <a:t>respecter</a:t>
            </a:r>
            <a:r>
              <a:rPr lang="fr-FR" sz="3600" dirty="0">
                <a:solidFill>
                  <a:schemeClr val="tx2">
                    <a:alpha val="70000"/>
                  </a:schemeClr>
                </a:solidFill>
                <a:latin typeface="+mj-lt"/>
              </a:rPr>
              <a:t> </a:t>
            </a:r>
            <a:r>
              <a:rPr lang="fr-FR" sz="3600" dirty="0">
                <a:latin typeface="+mj-lt"/>
              </a:rPr>
              <a:t>l’horaire de celui-ci</a:t>
            </a:r>
          </a:p>
          <a:p>
            <a:pPr marL="0" indent="0">
              <a:buNone/>
            </a:pPr>
            <a:endParaRPr lang="fr-FR" sz="2200" dirty="0">
              <a:solidFill>
                <a:schemeClr val="tx2">
                  <a:alpha val="70000"/>
                </a:schemeClr>
              </a:solidFill>
              <a:latin typeface="+mj-lt"/>
            </a:endParaRPr>
          </a:p>
          <a:p>
            <a:pPr>
              <a:buFontTx/>
              <a:buChar char="-"/>
            </a:pPr>
            <a:r>
              <a:rPr lang="fr-FR" sz="3600" dirty="0">
                <a:solidFill>
                  <a:schemeClr val="tx2">
                    <a:alpha val="70000"/>
                  </a:schemeClr>
                </a:solidFill>
                <a:latin typeface="+mj-lt"/>
              </a:rPr>
              <a:t>S’il y a trop de monde à l’accueil, merci de </a:t>
            </a:r>
            <a:r>
              <a:rPr lang="fr-FR" sz="3600" u="sng" dirty="0">
                <a:solidFill>
                  <a:schemeClr val="tx2">
                    <a:alpha val="70000"/>
                  </a:schemeClr>
                </a:solidFill>
                <a:latin typeface="+mj-lt"/>
              </a:rPr>
              <a:t>patienter</a:t>
            </a:r>
            <a:r>
              <a:rPr lang="fr-FR" sz="3600" dirty="0">
                <a:solidFill>
                  <a:schemeClr val="tx2">
                    <a:alpha val="70000"/>
                  </a:schemeClr>
                </a:solidFill>
                <a:latin typeface="+mj-lt"/>
              </a:rPr>
              <a:t> dans le SAS ou à l’extérieur </a:t>
            </a:r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4AE2064-1104-44EC-A5D2-F5899B9142AA}"/>
              </a:ext>
            </a:extLst>
          </p:cNvPr>
          <p:cNvSpPr txBox="1"/>
          <p:nvPr/>
        </p:nvSpPr>
        <p:spPr>
          <a:xfrm>
            <a:off x="742122" y="309637"/>
            <a:ext cx="11215416" cy="1477328"/>
          </a:xfrm>
          <a:prstGeom prst="rect">
            <a:avLst/>
          </a:prstGeom>
          <a:solidFill>
            <a:srgbClr val="3B4345"/>
          </a:solidFill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fr-FR" sz="3600" dirty="0">
                <a:latin typeface="+mj-lt"/>
              </a:rPr>
              <a:t>Dans un souci de sécurité, de nouvelles mesures </a:t>
            </a:r>
          </a:p>
          <a:p>
            <a:pPr marL="0" indent="0" algn="ctr">
              <a:buNone/>
            </a:pPr>
            <a:r>
              <a:rPr lang="fr-FR" sz="3600" dirty="0">
                <a:latin typeface="+mj-lt"/>
              </a:rPr>
              <a:t>d’hygiène ont été mises en place :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B83AAFC-BB44-443E-AD20-544BD2D969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 trans="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526" y="2630659"/>
            <a:ext cx="1107760" cy="1041009"/>
          </a:xfrm>
          <a:prstGeom prst="rect">
            <a:avLst/>
          </a:prstGeom>
          <a:effectLst>
            <a:outerShdw blurRad="50800" dist="50800" sx="79000" sy="79000" algn="ctr" rotWithShape="0">
              <a:schemeClr val="tx1"/>
            </a:outerShdw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Click="0" advTm="20944">
        <p14:honeycomb/>
      </p:transition>
    </mc:Choice>
    <mc:Fallback>
      <p:transition spd="slow" advClick="0" advTm="20944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5AE790-E2C7-4C2A-9C4B-2DD6CAF05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17" y="516835"/>
            <a:ext cx="5875683" cy="5976729"/>
          </a:xfrm>
        </p:spPr>
        <p:txBody>
          <a:bodyPr>
            <a:normAutofit/>
          </a:bodyPr>
          <a:lstStyle/>
          <a:p>
            <a:pPr algn="ctr"/>
            <a:r>
              <a:rPr lang="fr-FR" sz="7200" u="sng" dirty="0"/>
              <a:t>ACCUEIL</a:t>
            </a:r>
            <a:r>
              <a:rPr lang="fr-FR" sz="7200" dirty="0"/>
              <a:t> </a:t>
            </a:r>
            <a:br>
              <a:rPr lang="fr-FR" sz="7200" dirty="0"/>
            </a:br>
            <a:br>
              <a:rPr lang="fr-FR" sz="7200" dirty="0"/>
            </a:br>
            <a:r>
              <a:rPr lang="fr-FR" sz="7200" dirty="0"/>
              <a:t>Radio &amp;</a:t>
            </a:r>
            <a:br>
              <a:rPr lang="fr-FR" sz="7200" dirty="0"/>
            </a:br>
            <a:r>
              <a:rPr lang="fr-FR" sz="7200" dirty="0"/>
              <a:t>Scanner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70E1C72-D230-4B49-9691-5FE67FEFC0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300" y="-1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398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879">
        <p14:prism isContent="1" isInverted="1"/>
      </p:transition>
    </mc:Choice>
    <mc:Fallback>
      <p:transition spd="slow" advTm="6879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52662E-207E-47AA-AEAE-2E456368E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-1791"/>
            <a:ext cx="10668000" cy="1524000"/>
          </a:xfrm>
        </p:spPr>
        <p:txBody>
          <a:bodyPr>
            <a:normAutofit/>
          </a:bodyPr>
          <a:lstStyle/>
          <a:p>
            <a:pPr algn="ctr"/>
            <a:r>
              <a:rPr lang="fr-FR" u="sng" dirty="0"/>
              <a:t>SALLE D’ATTENTE RADIO</a:t>
            </a:r>
            <a:br>
              <a:rPr lang="fr-FR" u="sng" dirty="0"/>
            </a:br>
            <a:br>
              <a:rPr lang="fr-FR" sz="1200" u="sng" dirty="0"/>
            </a:br>
            <a:r>
              <a:rPr lang="fr-FR" dirty="0"/>
              <a:t> </a:t>
            </a:r>
            <a:r>
              <a:rPr lang="fr-FR" sz="3600" i="1" dirty="0"/>
              <a:t>(sur les banquettes grises)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1F8A53A-CCC5-42B9-A759-91C8FD1660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87" y="1522209"/>
            <a:ext cx="11567826" cy="5335791"/>
          </a:xfrm>
        </p:spPr>
      </p:pic>
    </p:spTree>
    <p:extLst>
      <p:ext uri="{BB962C8B-B14F-4D97-AF65-F5344CB8AC3E}">
        <p14:creationId xmlns:p14="http://schemas.microsoft.com/office/powerpoint/2010/main" val="534874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170">
        <p14:reveal/>
      </p:transition>
    </mc:Choice>
    <mc:Fallback>
      <p:transition spd="slow" advTm="717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5F29D0-B5C2-4329-A005-3479D3137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3233" y="-662608"/>
            <a:ext cx="5976731" cy="7076660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fr-FR" sz="4800" u="sng" dirty="0"/>
              <a:t>SALLE D’ATTENTE SCANNER</a:t>
            </a:r>
            <a:br>
              <a:rPr lang="fr-FR" sz="4800" dirty="0"/>
            </a:br>
            <a:br>
              <a:rPr lang="fr-FR" sz="4800" dirty="0"/>
            </a:br>
            <a:r>
              <a:rPr lang="fr-FR" sz="4000" i="1" dirty="0"/>
              <a:t>(chaises bleues)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4BB3318-821C-4A1F-BBA1-A0AAA7C5CD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69" y="19878"/>
            <a:ext cx="5143499" cy="6858000"/>
          </a:xfrm>
        </p:spPr>
      </p:pic>
    </p:spTree>
    <p:extLst>
      <p:ext uri="{BB962C8B-B14F-4D97-AF65-F5344CB8AC3E}">
        <p14:creationId xmlns:p14="http://schemas.microsoft.com/office/powerpoint/2010/main" val="795300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131">
        <p14:reveal/>
      </p:transition>
    </mc:Choice>
    <mc:Fallback>
      <p:transition spd="slow" advTm="7131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292CD2C-E431-4378-840B-3E9E005C5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979" y="1090544"/>
            <a:ext cx="3989734" cy="531964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B3F567-9495-409B-A619-91DC92EBB1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30" y="1090545"/>
            <a:ext cx="3989733" cy="531964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891513F-1685-40FD-AC7E-2206A1EA9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423" y="887896"/>
            <a:ext cx="10668000" cy="3770244"/>
          </a:xfrm>
        </p:spPr>
        <p:txBody>
          <a:bodyPr>
            <a:normAutofit fontScale="90000"/>
          </a:bodyPr>
          <a:lstStyle/>
          <a:p>
            <a:pPr algn="ctr"/>
            <a:r>
              <a:rPr lang="fr-FR" u="sng" dirty="0"/>
              <a:t>Vous avez rendez-vous pour </a:t>
            </a:r>
            <a:r>
              <a:rPr lang="fr-FR" dirty="0"/>
              <a:t>: </a:t>
            </a:r>
            <a:br>
              <a:rPr lang="fr-FR" dirty="0"/>
            </a:br>
            <a:r>
              <a:rPr lang="fr-FR" dirty="0"/>
              <a:t>Une mammographie ? Une échographie ?</a:t>
            </a:r>
            <a:br>
              <a:rPr lang="fr-FR" dirty="0"/>
            </a:br>
            <a:br>
              <a:rPr lang="fr-FR" dirty="0"/>
            </a:br>
            <a:r>
              <a:rPr lang="fr-FR" sz="4000" dirty="0"/>
              <a:t>Une</a:t>
            </a:r>
            <a:r>
              <a:rPr lang="fr-FR" dirty="0"/>
              <a:t> </a:t>
            </a:r>
            <a:br>
              <a:rPr lang="fr-FR" dirty="0"/>
            </a:br>
            <a:r>
              <a:rPr lang="fr-FR" sz="4000" dirty="0"/>
              <a:t>panoramique</a:t>
            </a:r>
            <a:r>
              <a:rPr lang="fr-FR" dirty="0"/>
              <a:t> </a:t>
            </a:r>
            <a:br>
              <a:rPr lang="fr-FR" dirty="0"/>
            </a:br>
            <a:r>
              <a:rPr lang="fr-FR" sz="4000" dirty="0"/>
              <a:t>dentaire ?</a:t>
            </a:r>
            <a:br>
              <a:rPr lang="fr-FR" sz="4000" dirty="0"/>
            </a:br>
            <a:r>
              <a:rPr lang="fr-FR" sz="4000" dirty="0"/>
              <a:t> </a:t>
            </a:r>
            <a:br>
              <a:rPr lang="fr-FR" dirty="0"/>
            </a:br>
            <a:r>
              <a:rPr lang="fr-FR" sz="4000" dirty="0"/>
              <a:t>Une </a:t>
            </a:r>
            <a:br>
              <a:rPr lang="fr-FR" sz="4000" dirty="0"/>
            </a:br>
            <a:r>
              <a:rPr lang="fr-FR" sz="4000" dirty="0"/>
              <a:t>ostéo-</a:t>
            </a:r>
            <a:br>
              <a:rPr lang="fr-FR" sz="4000" dirty="0"/>
            </a:br>
            <a:r>
              <a:rPr lang="fr-FR" sz="4000" dirty="0"/>
              <a:t>densitométrie? </a:t>
            </a:r>
            <a:br>
              <a:rPr lang="fr-FR" dirty="0"/>
            </a:b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7F9F2BE-DFC5-48B7-90A7-7C2A70390D44}"/>
              </a:ext>
            </a:extLst>
          </p:cNvPr>
          <p:cNvSpPr txBox="1"/>
          <p:nvPr/>
        </p:nvSpPr>
        <p:spPr>
          <a:xfrm>
            <a:off x="0" y="6273225"/>
            <a:ext cx="11714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i="1" u="sng" dirty="0">
                <a:highlight>
                  <a:srgbClr val="800000"/>
                </a:highlight>
                <a:latin typeface="+mj-lt"/>
              </a:rPr>
              <a:t> Suivre la ligne blanche…  </a:t>
            </a:r>
          </a:p>
        </p:txBody>
      </p:sp>
    </p:spTree>
    <p:extLst>
      <p:ext uri="{BB962C8B-B14F-4D97-AF65-F5344CB8AC3E}">
        <p14:creationId xmlns:p14="http://schemas.microsoft.com/office/powerpoint/2010/main" val="312808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0518">
        <p14:reveal/>
      </p:transition>
    </mc:Choice>
    <mc:Fallback>
      <p:transition spd="slow" advTm="10518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E78C56-DADB-4D7C-AE20-1484525B4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0105" y="-205411"/>
            <a:ext cx="6221895" cy="6659219"/>
          </a:xfrm>
        </p:spPr>
        <p:txBody>
          <a:bodyPr>
            <a:normAutofit/>
          </a:bodyPr>
          <a:lstStyle/>
          <a:p>
            <a:pPr algn="ctr"/>
            <a:r>
              <a:rPr lang="fr-FR" sz="3200" dirty="0"/>
              <a:t>Pour les rdv : mammographie, échographie, panoramique dentaire, ostéodensitométrie</a:t>
            </a:r>
            <a:br>
              <a:rPr lang="fr-FR" sz="3200" dirty="0"/>
            </a:br>
            <a:br>
              <a:rPr lang="fr-FR" sz="3200" dirty="0"/>
            </a:br>
            <a:r>
              <a:rPr lang="fr-FR" sz="3200" dirty="0"/>
              <a:t>Merci de suivre </a:t>
            </a:r>
            <a:r>
              <a:rPr lang="fr-FR" sz="3200" u="sng" dirty="0"/>
              <a:t>la ligne blanche </a:t>
            </a:r>
            <a:r>
              <a:rPr lang="fr-FR" sz="3200" dirty="0"/>
              <a:t>et de vous arrêtez soit au secrétariat pour votre accueil, </a:t>
            </a:r>
            <a:br>
              <a:rPr lang="fr-FR" sz="3200" dirty="0"/>
            </a:br>
            <a:r>
              <a:rPr lang="fr-FR" sz="3200" dirty="0"/>
              <a:t>soit en salle d’attente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98D7994-633C-432C-8127-98BCF3D47B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73715" y="0"/>
            <a:ext cx="5143497" cy="6858000"/>
          </a:xfrm>
        </p:spPr>
      </p:pic>
    </p:spTree>
    <p:extLst>
      <p:ext uri="{BB962C8B-B14F-4D97-AF65-F5344CB8AC3E}">
        <p14:creationId xmlns:p14="http://schemas.microsoft.com/office/powerpoint/2010/main" val="1249765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1118">
        <p14:reveal/>
      </p:transition>
    </mc:Choice>
    <mc:Fallback>
      <p:transition spd="slow" advTm="11118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E98F35-2F6F-44CE-B839-E4505E66B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2765"/>
            <a:ext cx="6571423" cy="6950765"/>
          </a:xfrm>
        </p:spPr>
        <p:txBody>
          <a:bodyPr>
            <a:normAutofit/>
          </a:bodyPr>
          <a:lstStyle/>
          <a:p>
            <a:pPr algn="ctr">
              <a:lnSpc>
                <a:spcPct val="60000"/>
              </a:lnSpc>
            </a:pPr>
            <a:r>
              <a:rPr lang="fr-FR" sz="7200" u="sng" dirty="0"/>
              <a:t>ACCUEIL </a:t>
            </a:r>
            <a:br>
              <a:rPr lang="fr-FR" sz="7200" u="sng" dirty="0"/>
            </a:br>
            <a:br>
              <a:rPr lang="fr-FR" sz="7200" dirty="0"/>
            </a:br>
            <a:r>
              <a:rPr lang="fr-FR" dirty="0"/>
              <a:t>Mammographie,</a:t>
            </a:r>
            <a:br>
              <a:rPr lang="fr-FR" dirty="0"/>
            </a:br>
            <a:br>
              <a:rPr lang="fr-FR" dirty="0"/>
            </a:br>
            <a:r>
              <a:rPr lang="fr-FR" dirty="0"/>
              <a:t>Echographie,</a:t>
            </a:r>
            <a:br>
              <a:rPr lang="fr-FR" dirty="0"/>
            </a:br>
            <a:br>
              <a:rPr lang="fr-FR" dirty="0"/>
            </a:br>
            <a:r>
              <a:rPr lang="fr-FR" dirty="0"/>
              <a:t>Panoramique </a:t>
            </a:r>
            <a:br>
              <a:rPr lang="fr-FR" dirty="0"/>
            </a:br>
            <a:r>
              <a:rPr lang="fr-FR" dirty="0"/>
              <a:t>dentaire,</a:t>
            </a:r>
            <a:br>
              <a:rPr lang="fr-FR" dirty="0"/>
            </a:br>
            <a:br>
              <a:rPr lang="fr-FR" dirty="0"/>
            </a:br>
            <a:r>
              <a:rPr lang="fr-FR" dirty="0"/>
              <a:t>Ostéo-</a:t>
            </a:r>
            <a:br>
              <a:rPr lang="fr-FR" dirty="0"/>
            </a:br>
            <a:r>
              <a:rPr lang="fr-FR" dirty="0"/>
              <a:t>densitométrie</a:t>
            </a:r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D7D30742-DFAC-4278-A5C8-CB1A8F3488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423" y="1"/>
            <a:ext cx="5143499" cy="6858000"/>
          </a:xfrm>
        </p:spPr>
      </p:pic>
    </p:spTree>
    <p:extLst>
      <p:ext uri="{BB962C8B-B14F-4D97-AF65-F5344CB8AC3E}">
        <p14:creationId xmlns:p14="http://schemas.microsoft.com/office/powerpoint/2010/main" val="3602940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231">
        <p14:reveal/>
      </p:transition>
    </mc:Choice>
    <mc:Fallback>
      <p:transition spd="slow" advTm="7231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2DCA1B-5D64-4DEF-8F79-24D81D036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0956" y="553278"/>
            <a:ext cx="6076124" cy="5751444"/>
          </a:xfrm>
        </p:spPr>
        <p:txBody>
          <a:bodyPr>
            <a:normAutofit fontScale="90000"/>
          </a:bodyPr>
          <a:lstStyle/>
          <a:p>
            <a:pPr algn="ctr">
              <a:lnSpc>
                <a:spcPct val="60000"/>
              </a:lnSpc>
            </a:pPr>
            <a:r>
              <a:rPr lang="fr-FR" sz="4900" u="sng" dirty="0"/>
              <a:t>SALLE D’ATTENTE</a:t>
            </a:r>
            <a:br>
              <a:rPr lang="fr-FR" sz="4900" u="sng" dirty="0"/>
            </a:br>
            <a:br>
              <a:rPr lang="fr-FR" sz="4900" u="sng" dirty="0"/>
            </a:br>
            <a:br>
              <a:rPr lang="fr-FR" sz="4900" dirty="0"/>
            </a:br>
            <a:r>
              <a:rPr lang="fr-FR" sz="4900" dirty="0"/>
              <a:t>Mammographie,</a:t>
            </a:r>
            <a:br>
              <a:rPr lang="fr-FR" sz="4900" dirty="0"/>
            </a:br>
            <a:br>
              <a:rPr lang="fr-FR" sz="4900" dirty="0"/>
            </a:br>
            <a:r>
              <a:rPr lang="fr-FR" sz="4900" dirty="0"/>
              <a:t>Echographie,</a:t>
            </a:r>
            <a:br>
              <a:rPr lang="fr-FR" sz="4900" dirty="0"/>
            </a:br>
            <a:br>
              <a:rPr lang="fr-FR" sz="4900" dirty="0"/>
            </a:br>
            <a:r>
              <a:rPr lang="fr-FR" sz="4900" dirty="0"/>
              <a:t>Panoramique </a:t>
            </a:r>
            <a:br>
              <a:rPr lang="fr-FR" sz="4900" dirty="0"/>
            </a:br>
            <a:r>
              <a:rPr lang="fr-FR" sz="4900" dirty="0"/>
              <a:t>dentaire,</a:t>
            </a:r>
            <a:br>
              <a:rPr lang="fr-FR" sz="4900" dirty="0"/>
            </a:br>
            <a:br>
              <a:rPr lang="fr-FR" sz="4900" dirty="0"/>
            </a:br>
            <a:r>
              <a:rPr lang="fr-FR" sz="4900" dirty="0"/>
              <a:t>Ostéodensitométrie</a:t>
            </a:r>
            <a:br>
              <a:rPr lang="fr-FR" sz="4900" dirty="0"/>
            </a:br>
            <a:br>
              <a:rPr lang="fr-FR" dirty="0"/>
            </a:b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B953E6D-C3CC-4659-A567-BCF29365D6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31" y="2208"/>
            <a:ext cx="5141843" cy="6855792"/>
          </a:xfrm>
        </p:spPr>
      </p:pic>
    </p:spTree>
    <p:extLst>
      <p:ext uri="{BB962C8B-B14F-4D97-AF65-F5344CB8AC3E}">
        <p14:creationId xmlns:p14="http://schemas.microsoft.com/office/powerpoint/2010/main" val="2356024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6539">
        <p14:reveal/>
      </p:transition>
    </mc:Choice>
    <mc:Fallback>
      <p:transition spd="slow" advTm="6539">
        <p:fade/>
      </p:transition>
    </mc:Fallback>
  </mc:AlternateContent>
</p:sld>
</file>

<file path=ppt/theme/theme1.xml><?xml version="1.0" encoding="utf-8"?>
<a:theme xmlns:a="http://schemas.openxmlformats.org/drawingml/2006/main" name="PebbleVTI">
  <a:themeElements>
    <a:clrScheme name="Blush 3">
      <a:dk1>
        <a:sysClr val="windowText" lastClr="000000"/>
      </a:dk1>
      <a:lt1>
        <a:sysClr val="window" lastClr="FFFFFF"/>
      </a:lt1>
      <a:dk2>
        <a:srgbClr val="B15E4E"/>
      </a:dk2>
      <a:lt2>
        <a:srgbClr val="FFFFFF"/>
      </a:lt2>
      <a:accent1>
        <a:srgbClr val="C5B096"/>
      </a:accent1>
      <a:accent2>
        <a:srgbClr val="ECA855"/>
      </a:accent2>
      <a:accent3>
        <a:srgbClr val="9BBFB0"/>
      </a:accent3>
      <a:accent4>
        <a:srgbClr val="A9AEA7"/>
      </a:accent4>
      <a:accent5>
        <a:srgbClr val="6A787C"/>
      </a:accent5>
      <a:accent6>
        <a:srgbClr val="3B4345"/>
      </a:accent6>
      <a:hlink>
        <a:srgbClr val="ECA855"/>
      </a:hlink>
      <a:folHlink>
        <a:srgbClr val="6A392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325</TotalTime>
  <Words>203</Words>
  <Application>Microsoft Office PowerPoint</Application>
  <PresentationFormat>Grand écran</PresentationFormat>
  <Paragraphs>17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Arial</vt:lpstr>
      <vt:lpstr>Avenir Next LT Pro</vt:lpstr>
      <vt:lpstr>Avenir Next LT Pro Light</vt:lpstr>
      <vt:lpstr>Sitka Subheading</vt:lpstr>
      <vt:lpstr>PebbleVTI</vt:lpstr>
      <vt:lpstr>Présentation PowerPoint</vt:lpstr>
      <vt:lpstr>ACCUEIL   Radio &amp; Scanner</vt:lpstr>
      <vt:lpstr>SALLE D’ATTENTE RADIO   (sur les banquettes grises)</vt:lpstr>
      <vt:lpstr>SALLE D’ATTENTE SCANNER  (chaises bleues)</vt:lpstr>
      <vt:lpstr>Vous avez rendez-vous pour :  Une mammographie ? Une échographie ?  Une  panoramique  dentaire ?   Une  ostéo- densitométrie?  </vt:lpstr>
      <vt:lpstr>Pour les rdv : mammographie, échographie, panoramique dentaire, ostéodensitométrie  Merci de suivre la ligne blanche et de vous arrêtez soit au secrétariat pour votre accueil,  soit en salle d’attente </vt:lpstr>
      <vt:lpstr>ACCUEIL   Mammographie,  Echographie,  Panoramique  dentaire,  Ostéo- densitométrie</vt:lpstr>
      <vt:lpstr>SALLE D’ATTENTE   Mammographie,  Echographie,  Panoramique  dentaire,  Ostéodensitométrie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Jessica</dc:creator>
  <cp:lastModifiedBy>jessica binjamin</cp:lastModifiedBy>
  <cp:revision>458</cp:revision>
  <dcterms:created xsi:type="dcterms:W3CDTF">2021-02-23T13:16:13Z</dcterms:created>
  <dcterms:modified xsi:type="dcterms:W3CDTF">2021-03-26T14:19:33Z</dcterms:modified>
</cp:coreProperties>
</file>